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B4C7E-C100-421D-87E6-384AFFB86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809C89-F2EE-47E8-A835-FB0DFB0FC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D1F0A-E3BE-4EE1-98D4-0641403A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C3540-E33A-485B-B053-C25AF415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FCC6E-F0E8-450C-89A3-42526BAF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74421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25E35-16C6-4681-BCB2-20BF5B79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456FE4-63A0-4373-B4D9-E182606DB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DBF65-5AE0-4C02-B983-33A3BFC5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7A331-977E-499D-9894-0BE4488C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BA90A-BF1A-4CE4-B44A-8C2B1A05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74316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6015CC-8775-4308-A2AA-5E72A4950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FC03B-B813-41C9-9260-8207C2BF4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95A44-B510-4E3C-9985-B898D471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730D5-B2C2-4D6F-9A5D-F3559373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7378-9C83-4F6A-A6C1-CCA870F1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02440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16D4-FB31-4632-8BA2-F00D8EDD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13687-31F3-40DA-82EF-AD4578507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9BCBF-62DD-465F-9530-09B12BBD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86C99-0FF1-4637-B15A-B400AD550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6CEBE-48C7-44D8-BD73-30DC4B2B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28627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D4C3-C5B9-487A-AE25-78BAE991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F7465-CC16-4A74-823C-8E64667AD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F94F8-1180-44BB-95EE-D08B1DFA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F8490-123B-475F-9800-2695E6F01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F24D5-5DE7-46FC-A5E3-3601DD2FC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71844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E684-A652-4B29-96FB-41D1547B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5E7C3-5680-4428-B851-2CC0614E1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5A5F0-103D-4B47-9C6F-FBC29195D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F3210-73C7-440E-A189-17261A22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413E9-85BB-4F8D-83FE-C78FCAE7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1E4C2-2AE9-4138-A8A0-F835A3CF0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4991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2B9D7-39E8-429F-A85B-4D988ECC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95F3D-F321-4BCD-B7E1-1EA952BAD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2E8E9-C5AA-496D-A5EC-EABA3442F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FA3A17-68F0-4CB5-B138-01C809EA6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CD4B8-B3B1-473E-9EE1-0920FCC55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88D41-46BF-41A8-BE12-DF23C510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ACEE3A-E358-4CDD-9512-797FFE09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B0677A-22CA-45D6-B53B-D81DB2D3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88014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DBA6-512B-44E8-A3B4-1B04D7AD8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656E8-B94A-450C-8683-4792CDEF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5A0A3-FBA9-4AE8-9FA6-510617C1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028C66-D6B5-494F-96B0-7749A345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55317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840708-4058-4DD9-BCAA-82141A121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29F15-9965-4F9B-97ED-2899D784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37349-21D2-4005-9BF8-093A189AE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34335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1A06-D51B-41A8-A440-58822BDC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E431-123C-421F-A3E7-8ADFC16DF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E8F10-1798-4C47-BEEC-F40DDF2C1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8CC25-2AAC-4BAA-B338-8F2F3F30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16F08-EFE8-4815-ACF7-688D07E3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F72B4-C897-4F94-AEE5-CC7F1FBE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1137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08D-6077-4C99-9AD8-7DEA31D0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F2A843-2C55-484E-BF98-0CE973DD4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4A816-6B50-4FF0-9381-9ECED73E3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72C63-5ECD-44C0-851F-38E20527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12645-F364-4F47-BD59-89A98A64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DB57C-EE5C-4C76-9BEC-17176F25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32502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74AC73-4316-4B1A-85EE-AAE980D6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4374E-A982-4731-A02A-828F63D70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F2A3B-4950-4028-BC97-C2EAA6D28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D6E66-7095-4196-8087-AA997223F46A}" type="datetimeFigureOut">
              <a:rPr lang="en-CY" smtClean="0"/>
              <a:t>30/04/2020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0EF80-417A-4F64-8D17-803A79FFC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6B223-C247-4448-96F4-5255652AD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58763-25AA-4366-BB60-2731E207A0E7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41576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47C11-33AB-4E90-B87E-EC73B195F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ΜΑΓΙΑΤΙΚΟ ΣΤΕΦΑΝΙ</a:t>
            </a:r>
            <a:endParaRPr lang="en-C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887DB-FD13-4A43-9F09-BE73CB82C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2614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B6F09-D5D3-445F-869D-9BDC659C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ΜΑΓΙΑΤΙΚΟ ΣΤΕΦΑΝΙ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9F5D3-F1BF-4FE4-85CC-CB4E9EF3C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Πρωτομαγιά είναι η γιορτή της φύσης και των λουλουδιών και το μαγιάτικο στεφάνι είναι ένα πανάρχαιο έθιμο που τηρείται μέχρι σήμερα. </a:t>
            </a:r>
          </a:p>
          <a:p>
            <a:r>
              <a:rPr lang="el-GR" dirty="0"/>
              <a:t>Πιο κάτω θα βρείτε ιδέες για την κατασκευή του.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02008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E0FEAD-7DEF-40B8-9C67-B50081A61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z="3700" dirty="0"/>
              <a:t>ΙΔΕΑ 1</a:t>
            </a:r>
            <a:endParaRPr lang="en-US" sz="37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Αποτέλεσμα εικόνας για πρωτομαγιατικο στεφανι κατασκευη (With ...">
            <a:extLst>
              <a:ext uri="{FF2B5EF4-FFF2-40B4-BE49-F238E27FC236}">
                <a16:creationId xmlns:a16="http://schemas.microsoft.com/office/drawing/2014/main" id="{88F0ED51-6B6C-4767-B6D7-F6AAC6675A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6" b="-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0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33BF18B-C8A1-400D-BBBD-6103EC9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FA6118-8C29-4990-987A-5DC35FF0B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09"/>
            <a:ext cx="2469624" cy="42415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l-GR" sz="3700" b="1" dirty="0"/>
              <a:t>ΙΔΕΑ 2 </a:t>
            </a:r>
            <a:br>
              <a:rPr lang="el-GR" sz="3700" dirty="0"/>
            </a:br>
            <a:r>
              <a:rPr lang="el-GR" sz="2700" dirty="0"/>
              <a:t>Υλικά:</a:t>
            </a:r>
            <a:br>
              <a:rPr lang="el-GR" sz="2700" dirty="0"/>
            </a:br>
            <a:r>
              <a:rPr lang="el-GR" sz="2700" dirty="0"/>
              <a:t>Ένα στεφάνι από φελιζόλ ή σφουγγάρι</a:t>
            </a:r>
            <a:br>
              <a:rPr lang="el-GR" sz="2700" dirty="0"/>
            </a:br>
            <a:br>
              <a:rPr lang="el-GR" sz="2700" dirty="0"/>
            </a:br>
            <a:r>
              <a:rPr lang="el-GR" sz="2700" dirty="0"/>
              <a:t>Μαλλί πλεξίματος</a:t>
            </a:r>
            <a:br>
              <a:rPr lang="el-GR" sz="2700" dirty="0"/>
            </a:br>
            <a:br>
              <a:rPr lang="el-GR" sz="2700" dirty="0"/>
            </a:br>
            <a:r>
              <a:rPr lang="el-GR" sz="2700" dirty="0"/>
              <a:t>τσόχα</a:t>
            </a:r>
            <a:br>
              <a:rPr lang="el-GR" sz="2700" dirty="0"/>
            </a:br>
            <a:br>
              <a:rPr lang="el-GR" sz="2700" dirty="0"/>
            </a:br>
            <a:r>
              <a:rPr lang="el-GR" sz="2700" dirty="0"/>
              <a:t>Μπιστόλι σιλικόνης</a:t>
            </a:r>
            <a:endParaRPr lang="en-US" sz="2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window, indoor, looking, white&#10;&#10;Description automatically generated">
            <a:extLst>
              <a:ext uri="{FF2B5EF4-FFF2-40B4-BE49-F238E27FC236}">
                <a16:creationId xmlns:a16="http://schemas.microsoft.com/office/drawing/2014/main" id="{D7D1FD25-AB79-41E1-BD36-BCF0CAC6D3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4"/>
          <a:stretch/>
        </p:blipFill>
        <p:spPr>
          <a:xfrm>
            <a:off x="545231" y="858525"/>
            <a:ext cx="3719192" cy="5211906"/>
          </a:xfrm>
          <a:prstGeom prst="rect">
            <a:avLst/>
          </a:prstGeom>
        </p:spPr>
      </p:pic>
      <p:pic>
        <p:nvPicPr>
          <p:cNvPr id="9" name="Picture 8" descr="A picture containing table, food, white, fruit&#10;&#10;Description automatically generated">
            <a:extLst>
              <a:ext uri="{FF2B5EF4-FFF2-40B4-BE49-F238E27FC236}">
                <a16:creationId xmlns:a16="http://schemas.microsoft.com/office/drawing/2014/main" id="{C1F8EF2E-01F2-42A4-BAE3-1ADFEA6944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0" r="1" b="5968"/>
          <a:stretch/>
        </p:blipFill>
        <p:spPr>
          <a:xfrm>
            <a:off x="4457706" y="858524"/>
            <a:ext cx="3685032" cy="2505456"/>
          </a:xfrm>
          <a:prstGeom prst="rect">
            <a:avLst/>
          </a:prstGeom>
        </p:spPr>
      </p:pic>
      <p:pic>
        <p:nvPicPr>
          <p:cNvPr id="7" name="Picture 6" descr="A picture containing small, green, sitting, table&#10;&#10;Description automatically generated">
            <a:extLst>
              <a:ext uri="{FF2B5EF4-FFF2-40B4-BE49-F238E27FC236}">
                <a16:creationId xmlns:a16="http://schemas.microsoft.com/office/drawing/2014/main" id="{F7E1BE0B-9068-48D9-8884-49551C8281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9348"/>
          <a:stretch/>
        </p:blipFill>
        <p:spPr>
          <a:xfrm>
            <a:off x="4457712" y="3564974"/>
            <a:ext cx="3685031" cy="250545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8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68575-AE33-4D00-B029-0E8A6807A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7254" y="525439"/>
            <a:ext cx="3336545" cy="1657614"/>
          </a:xfrm>
        </p:spPr>
        <p:txBody>
          <a:bodyPr>
            <a:normAutofit/>
          </a:bodyPr>
          <a:lstStyle/>
          <a:p>
            <a:r>
              <a:rPr lang="el-GR" sz="3600" dirty="0"/>
              <a:t>     ΙΔΕΑ 2     </a:t>
            </a:r>
            <a:br>
              <a:rPr lang="el-GR" sz="3600" dirty="0"/>
            </a:br>
            <a:r>
              <a:rPr lang="el-GR" sz="3600" dirty="0"/>
              <a:t>   (ΣΥΝΕΧΕΙΑ)</a:t>
            </a:r>
            <a:endParaRPr lang="en-CY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FA9C03-92A8-41D5-9C0A-B60EA28C30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9" r="20025" b="2"/>
          <a:stretch/>
        </p:blipFill>
        <p:spPr>
          <a:xfrm>
            <a:off x="20" y="-1"/>
            <a:ext cx="4613982" cy="4515954"/>
          </a:xfrm>
          <a:prstGeom prst="rect">
            <a:avLst/>
          </a:prstGeom>
        </p:spPr>
      </p:pic>
      <p:pic>
        <p:nvPicPr>
          <p:cNvPr id="4" name="Content Placeholder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3D872D3D-6285-4F27-A400-BB3EE20BEA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96" b="-5"/>
          <a:stretch/>
        </p:blipFill>
        <p:spPr>
          <a:xfrm>
            <a:off x="4705442" y="-1"/>
            <a:ext cx="2829214" cy="2183054"/>
          </a:xfrm>
          <a:prstGeom prst="rect">
            <a:avLst/>
          </a:prstGeom>
        </p:spPr>
      </p:pic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D205D220-D6BE-4FE6-8181-D9495C8366B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58" r="3" b="3"/>
          <a:stretch/>
        </p:blipFill>
        <p:spPr>
          <a:xfrm>
            <a:off x="4705442" y="2274491"/>
            <a:ext cx="2825496" cy="22414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D7CFA-9CAF-44BB-8C0A-974349D4C0A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7" r="5170" b="3"/>
          <a:stretch/>
        </p:blipFill>
        <p:spPr>
          <a:xfrm>
            <a:off x="-3717" y="4616536"/>
            <a:ext cx="2829212" cy="2241464"/>
          </a:xfrm>
          <a:prstGeom prst="rect">
            <a:avLst/>
          </a:prstGeom>
        </p:spPr>
      </p:pic>
      <p:pic>
        <p:nvPicPr>
          <p:cNvPr id="8" name="Picture 7" descr="A picture containing indoor, table, elephant, decorated&#10;&#10;Description automatically generated">
            <a:extLst>
              <a:ext uri="{FF2B5EF4-FFF2-40B4-BE49-F238E27FC236}">
                <a16:creationId xmlns:a16="http://schemas.microsoft.com/office/drawing/2014/main" id="{01859235-02A5-413B-9992-82596EB51A9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6343" r="3" b="18622"/>
          <a:stretch/>
        </p:blipFill>
        <p:spPr>
          <a:xfrm>
            <a:off x="2913221" y="4607393"/>
            <a:ext cx="4614002" cy="2250607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9BA3D3-EFC3-4880-9CD8-0E2A21A43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7254" y="2274491"/>
            <a:ext cx="3336546" cy="3902472"/>
          </a:xfrm>
        </p:spPr>
        <p:txBody>
          <a:bodyPr>
            <a:normAutofit/>
          </a:bodyPr>
          <a:lstStyle/>
          <a:p>
            <a:r>
              <a:rPr lang="el-GR" sz="2400" dirty="0"/>
              <a:t>Φτιάξτε λουλουδάκια από τσόχα  με τον τρόπο που βλέπετε στις φωτογραφίες</a:t>
            </a:r>
          </a:p>
          <a:p>
            <a:r>
              <a:rPr lang="el-GR" sz="2400" dirty="0"/>
              <a:t>Κολλήστε με το μπιστόλι σιλικόνης.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327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87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ΜΑΓΙΑΤΙΚΟ ΣΤΕΦΑΝΙ</vt:lpstr>
      <vt:lpstr>ΜΑΓΙΑΤΙΚΟ ΣΤΕΦΑΝΙ</vt:lpstr>
      <vt:lpstr>ΙΔΕΑ 1</vt:lpstr>
      <vt:lpstr>ΙΔΕΑ 2  Υλικά: Ένα στεφάνι από φελιζόλ ή σφουγγάρι  Μαλλί πλεξίματος  τσόχα  Μπιστόλι σιλικόνης</vt:lpstr>
      <vt:lpstr>     ΙΔΕΑ 2         (ΣΥΝΕΧΕΙΑ)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ΜΑΓΙΑΤΙΚΟ ΣΤΕΦΑΝΙ</dc:title>
  <dc:creator>Ioanna Ioannou</dc:creator>
  <cp:lastModifiedBy>Ioanna Ioannou</cp:lastModifiedBy>
  <cp:revision>2</cp:revision>
  <dcterms:created xsi:type="dcterms:W3CDTF">2020-04-30T10:00:23Z</dcterms:created>
  <dcterms:modified xsi:type="dcterms:W3CDTF">2020-04-30T10:13:22Z</dcterms:modified>
</cp:coreProperties>
</file>