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323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8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6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2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24694-696D-4140-9675-41E8B051E470}" type="datetimeFigureOut">
              <a:rPr lang="en-US" smtClean="0"/>
              <a:t>08/05/20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0DC8-3481-2E47-A8E9-5AA98C9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8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20-05-08 at 8.57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9705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79" y="3846640"/>
            <a:ext cx="1568233" cy="1466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79" y="6700332"/>
            <a:ext cx="1503398" cy="975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3651" y="5419715"/>
            <a:ext cx="1436240" cy="10037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915" y="8015654"/>
            <a:ext cx="1325061" cy="9464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b="12934"/>
          <a:stretch/>
        </p:blipFill>
        <p:spPr>
          <a:xfrm>
            <a:off x="3583651" y="6745777"/>
            <a:ext cx="1310825" cy="12698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846" y="5327545"/>
            <a:ext cx="1277130" cy="107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3651" y="4000637"/>
            <a:ext cx="1749260" cy="141907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62477" y="4399851"/>
            <a:ext cx="112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σκάβω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8976" y="5714813"/>
            <a:ext cx="112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ψήνω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62477" y="6922462"/>
            <a:ext cx="137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ζυμώνω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0529" y="8237425"/>
            <a:ext cx="1661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επισκευάζω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7134" y="4599906"/>
            <a:ext cx="137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δουλεύω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9890" y="5742759"/>
            <a:ext cx="1652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μαγειρέυω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94476" y="7474972"/>
            <a:ext cx="1963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ka-AcidGR-DiaryGirl"/>
                <a:cs typeface="Aka-AcidGR-DiaryGirl"/>
              </a:rPr>
              <a:t>κατασκευάζω</a:t>
            </a:r>
            <a:endParaRPr lang="en-US" sz="2000" dirty="0">
              <a:latin typeface="Aka-AcidGR-DiaryGirl"/>
              <a:cs typeface="Aka-AcidGR-DiaryGirl"/>
            </a:endParaRPr>
          </a:p>
        </p:txBody>
      </p:sp>
    </p:spTree>
    <p:extLst>
      <p:ext uri="{BB962C8B-B14F-4D97-AF65-F5344CB8AC3E}">
        <p14:creationId xmlns:p14="http://schemas.microsoft.com/office/powerpoint/2010/main" val="357495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 Neophytou</dc:creator>
  <cp:lastModifiedBy>Andria Neophytou</cp:lastModifiedBy>
  <cp:revision>6</cp:revision>
  <cp:lastPrinted>2020-05-08T11:36:58Z</cp:lastPrinted>
  <dcterms:created xsi:type="dcterms:W3CDTF">2020-05-08T05:58:05Z</dcterms:created>
  <dcterms:modified xsi:type="dcterms:W3CDTF">2020-05-08T11:37:39Z</dcterms:modified>
</cp:coreProperties>
</file>